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4" r:id="rId5"/>
    <p:sldId id="259" r:id="rId6"/>
    <p:sldId id="260" r:id="rId7"/>
    <p:sldId id="261" r:id="rId8"/>
    <p:sldId id="268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9968A-CCEB-4B0D-85F4-935C6378E625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598AF-1724-463A-A957-D4B0830431C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31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82A18-217B-FA7A-27DD-ED2E7FB2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589375-BAD6-A3A0-C21F-03D5D6051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A786D8-D383-93D0-6CC5-67B800BE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F7401D-AB6B-4C36-9281-441C6AE5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795992-8514-27F5-CBD9-135EAB54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7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87C96-20C0-6060-CCE0-E7DEFD538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A5F1F1-2D8C-E192-5823-8FB2D928F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FC679-A9AF-A6DF-7BBF-E2694F7D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EEE7C-770F-CE7B-D028-58E9291E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123E75-CAFD-3F70-74F6-624F0B56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208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C600A8-284E-6951-ACBA-3F9AA8057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C12A51-2A3B-4253-FCBA-458F67482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44E61-E5EB-7D27-1B11-1A3147B4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974FCC-8DA0-BC00-4ED8-0023E66B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6B63BE-4B94-1739-ABAC-C8069BD0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4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34644-E910-252A-855C-53F892BF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81A501-5CD8-9D6D-6ED6-333ACD49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746829-F86A-165E-286F-934B4C5F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F4DDA7-AA50-5223-BD67-1C70628B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57CB2-A53E-6543-1BEE-6229F0D4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205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E5158-CAE1-322F-66C5-D2116701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38EB70-82C1-6A4C-7BBC-D8BB53AD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ACDB9-32A5-F2CE-353F-737EB323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A180D-A497-06D2-F06E-7452DA7C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93569-7B5B-D3C8-B43E-4EA80C53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04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22A90-13E8-FE3D-AB02-CDAA7D25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24BCB-C4D2-B750-4482-62C275642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D0F6FF-4550-0926-A2FE-43F8B168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D56D5A-1474-FF2B-4FF4-E96C07FA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78C7E1-DB26-F4D7-CA0D-248E1738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B115A2-435E-424F-A7B1-9FB205AE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201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371A9-BDED-3673-99AB-006CFFA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FE41A3-613B-3209-B8C8-A395A51E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98EFDF-7831-37B5-55E8-B5D801EC9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DF2DC5-5EE8-79C3-185F-0E11B9DDD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A1F042-910A-8D01-8A94-130AC594E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284573-64D6-28D6-FD46-1C7D3179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F126ED-83FF-589C-74A3-614B550B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5FBD81-EE67-23E4-0939-8014CB1E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0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9B4F0-8A36-F346-51C1-977F5BF8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99B709-77F2-F4C4-6AB9-B7CE4EEE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E1067F-B0AF-087E-BC83-466AD6D8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3D26F-6EAB-1E54-F890-FCE25BCE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546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820447-22C0-F47C-3A1A-526FA78B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312406-82C3-6CF5-3B01-1FB8910A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1FEAE9-7DAE-3525-FDC5-10FC2B3C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16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B772E-5864-61DE-1D1D-7205D16A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53F1D-E6D9-8827-4C8D-637B3455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A13857-43BD-8EBD-EB0C-EAC06594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6825DD-8B88-DD91-A547-D6AE43AB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69F209-5BF1-C1A6-6B83-4A34C0C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101BCE-FC2C-80BA-2E34-F62B46AA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99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82E8-3E18-885D-9421-C6D68D99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04A39D1-7F39-AE14-BBDE-EF6178350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4D57B2-13B0-28CB-7D71-7CF043676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E806FA-1F16-7CC7-AC1D-0823C8CE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6AF9C7-5CEE-8ECD-E30E-9561BCA4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BF709B-FEF0-9240-95C7-14452450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54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6D19703-4B49-8BC6-C8F7-C4592EF4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D12C-EDFA-0354-934A-7C4691983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5AA5EC-DE55-E6D4-7D84-75F7AB436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5CC77-8805-4E13-B31F-A5AFECF635C0}" type="datetimeFigureOut">
              <a:rPr lang="de-CH" smtClean="0"/>
              <a:t>30.06.2024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27D75-B9DF-D027-F55E-817A23F3B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B783DF-339B-172B-39E7-9B2E6714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7EBC0-CB0B-45F8-A555-C3AEF840160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7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489D06-609A-EB4D-DE75-7DB09223F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de-CH" sz="4800">
                <a:solidFill>
                  <a:srgbClr val="FFFFFF"/>
                </a:solidFill>
              </a:rPr>
              <a:t>Icehockey Game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3337136-C793-8E74-E3D9-5470915F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de-CH">
                <a:solidFill>
                  <a:srgbClr val="FFFFFF"/>
                </a:solidFill>
              </a:rPr>
              <a:t>Julian Schwarz DEWEB FS24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4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F4BCA7-F68B-9FF4-67A6-63637673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CH" sz="4000">
                <a:solidFill>
                  <a:srgbClr val="FFFFFF"/>
                </a:solidFill>
              </a:rPr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53133-E8D6-E566-97DE-33686275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2539553"/>
          </a:xfrm>
        </p:spPr>
        <p:txBody>
          <a:bodyPr anchor="ctr">
            <a:normAutofit/>
          </a:bodyPr>
          <a:lstStyle/>
          <a:p>
            <a:r>
              <a:rPr lang="de-CH" sz="2000" dirty="0"/>
              <a:t>Entstehung</a:t>
            </a:r>
          </a:p>
          <a:p>
            <a:r>
              <a:rPr lang="de-CH" sz="2000" dirty="0"/>
              <a:t>Das Spiel</a:t>
            </a:r>
          </a:p>
          <a:p>
            <a:r>
              <a:rPr lang="de-CH" sz="2000" dirty="0"/>
              <a:t>Ein bisschen Code</a:t>
            </a:r>
          </a:p>
          <a:p>
            <a:r>
              <a:rPr lang="de-CH" sz="2000" dirty="0"/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17588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F4BCA7-F68B-9FF4-67A6-63637673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Entstehung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53133-E8D6-E566-97DE-33686275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2539553"/>
          </a:xfrm>
        </p:spPr>
        <p:txBody>
          <a:bodyPr anchor="ctr">
            <a:normAutofit/>
          </a:bodyPr>
          <a:lstStyle/>
          <a:p>
            <a:r>
              <a:rPr lang="de-CH" sz="2000" dirty="0"/>
              <a:t>Penaltygame (Simulation)</a:t>
            </a:r>
          </a:p>
          <a:p>
            <a:r>
              <a:rPr lang="de-CH" sz="2000" dirty="0"/>
              <a:t>Sprite-Suche</a:t>
            </a:r>
          </a:p>
          <a:p>
            <a:r>
              <a:rPr lang="de-CH" sz="2000" dirty="0"/>
              <a:t>Zwei Feldspieler</a:t>
            </a:r>
          </a:p>
        </p:txBody>
      </p:sp>
    </p:spTree>
    <p:extLst>
      <p:ext uri="{BB962C8B-B14F-4D97-AF65-F5344CB8AC3E}">
        <p14:creationId xmlns:p14="http://schemas.microsoft.com/office/powerpoint/2010/main" val="143090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Screenshot, Schaltung enthält.&#10;&#10;Automatisch generierte Beschreibung">
            <a:extLst>
              <a:ext uri="{FF2B5EF4-FFF2-40B4-BE49-F238E27FC236}">
                <a16:creationId xmlns:a16="http://schemas.microsoft.com/office/drawing/2014/main" id="{F38BEFE1-2FBD-48A0-4591-822F4D38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43" y="484440"/>
            <a:ext cx="60277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2410CD-E149-5314-4F07-29846DB7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CH" sz="4000">
                <a:solidFill>
                  <a:srgbClr val="FFFFFF"/>
                </a:solidFill>
              </a:rPr>
              <a:t>Das 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F887E9-3933-4AAC-AF5B-3725D36F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de-CH" sz="20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E4744A6-E023-1003-5465-B17890FF72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94927" y="1187058"/>
            <a:ext cx="13181850" cy="7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8D6256-B50F-9170-52F5-1523E5C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Ein bisschen Code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46FC00-8E06-9382-C9B3-E2E72343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02" y="1966293"/>
            <a:ext cx="751419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554CA9-EA20-B914-D4CE-2EF47ED7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546962"/>
            <a:ext cx="11979965" cy="37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7E865E-4963-6E77-2264-2FDEB639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27" y="182990"/>
            <a:ext cx="5547873" cy="6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9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F4BCA7-F68B-9FF4-67A6-63637673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CH" sz="4000" dirty="0">
                <a:solidFill>
                  <a:srgbClr val="FFFFFF"/>
                </a:solidFill>
              </a:rPr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53133-E8D6-E566-97DE-33686275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2539553"/>
          </a:xfrm>
        </p:spPr>
        <p:txBody>
          <a:bodyPr anchor="ctr">
            <a:normAutofit/>
          </a:bodyPr>
          <a:lstStyle/>
          <a:p>
            <a:r>
              <a:rPr lang="de-CH" sz="2000" dirty="0"/>
              <a:t>Mehr Funktionen für Eishockey </a:t>
            </a:r>
          </a:p>
          <a:p>
            <a:pPr lvl="1"/>
            <a:r>
              <a:rPr lang="de-CH" sz="1600" dirty="0"/>
              <a:t>Unterschätzt</a:t>
            </a:r>
          </a:p>
          <a:p>
            <a:r>
              <a:rPr lang="de-CH" sz="2000" dirty="0"/>
              <a:t>Objektorientiert?</a:t>
            </a:r>
          </a:p>
        </p:txBody>
      </p:sp>
    </p:spTree>
    <p:extLst>
      <p:ext uri="{BB962C8B-B14F-4D97-AF65-F5344CB8AC3E}">
        <p14:creationId xmlns:p14="http://schemas.microsoft.com/office/powerpoint/2010/main" val="218514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Breitbild</PresentationFormat>
  <Paragraphs>17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</vt:lpstr>
      <vt:lpstr>Icehockey Game</vt:lpstr>
      <vt:lpstr>Inhalt</vt:lpstr>
      <vt:lpstr>Entstehung</vt:lpstr>
      <vt:lpstr>PowerPoint-Präsentation</vt:lpstr>
      <vt:lpstr>Das Spiel</vt:lpstr>
      <vt:lpstr>Ein bisschen Code</vt:lpstr>
      <vt:lpstr>PowerPoint-Präsentation</vt:lpstr>
      <vt:lpstr>PowerPoint-Präsentation</vt:lpstr>
      <vt:lpstr>Reflexion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Schwarz Julian I.BSCI_DI.2301</dc:creator>
  <cp:lastModifiedBy>Schwarz Julian I.BSCI_DI.2301</cp:lastModifiedBy>
  <cp:revision>16</cp:revision>
  <dcterms:created xsi:type="dcterms:W3CDTF">2024-06-28T08:50:38Z</dcterms:created>
  <dcterms:modified xsi:type="dcterms:W3CDTF">2024-06-30T18:36:23Z</dcterms:modified>
</cp:coreProperties>
</file>